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4135-D52B-4E95-B7E9-98D740FF3A6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02D-8590-4F8F-B41D-176DD9F4C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72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4135-D52B-4E95-B7E9-98D740FF3A6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02D-8590-4F8F-B41D-176DD9F4C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5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4135-D52B-4E95-B7E9-98D740FF3A6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02D-8590-4F8F-B41D-176DD9F4C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4135-D52B-4E95-B7E9-98D740FF3A6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02D-8590-4F8F-B41D-176DD9F4C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80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4135-D52B-4E95-B7E9-98D740FF3A6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02D-8590-4F8F-B41D-176DD9F4C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9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4135-D52B-4E95-B7E9-98D740FF3A6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02D-8590-4F8F-B41D-176DD9F4C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81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4135-D52B-4E95-B7E9-98D740FF3A6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02D-8590-4F8F-B41D-176DD9F4C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6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4135-D52B-4E95-B7E9-98D740FF3A6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02D-8590-4F8F-B41D-176DD9F4C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56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4135-D52B-4E95-B7E9-98D740FF3A6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02D-8590-4F8F-B41D-176DD9F4C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27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4135-D52B-4E95-B7E9-98D740FF3A6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02D-8590-4F8F-B41D-176DD9F4C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85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4135-D52B-4E95-B7E9-98D740FF3A6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02D-8590-4F8F-B41D-176DD9F4C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42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C4135-D52B-4E95-B7E9-98D740FF3A6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2202D-8590-4F8F-B41D-176DD9F4C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0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8971" y="1567543"/>
            <a:ext cx="65749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accent5">
                    <a:lumMod val="50000"/>
                  </a:schemeClr>
                </a:solidFill>
              </a:rPr>
              <a:t>Готовим завтрак в школьной столовой школы № 2 г. Орла</a:t>
            </a:r>
            <a:endParaRPr lang="ru-RU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0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39" y="0"/>
            <a:ext cx="4913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0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71" y="0"/>
            <a:ext cx="5148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57" y="0"/>
            <a:ext cx="9134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2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57" y="0"/>
            <a:ext cx="9134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2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57" y="0"/>
            <a:ext cx="9134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7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57" y="0"/>
            <a:ext cx="9134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57" y="0"/>
            <a:ext cx="9134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73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55" y="0"/>
            <a:ext cx="6148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3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14" y="0"/>
            <a:ext cx="3630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23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</Words>
  <Application>Microsoft Office PowerPoint</Application>
  <PresentationFormat>Широкоэкранный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 Коростякова</dc:creator>
  <cp:lastModifiedBy>Маргарита Коростякова</cp:lastModifiedBy>
  <cp:revision>2</cp:revision>
  <dcterms:created xsi:type="dcterms:W3CDTF">2025-04-30T09:13:33Z</dcterms:created>
  <dcterms:modified xsi:type="dcterms:W3CDTF">2025-04-30T09:23:27Z</dcterms:modified>
</cp:coreProperties>
</file>